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63" r:id="rId2"/>
    <p:sldId id="257" r:id="rId3"/>
    <p:sldId id="256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1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24" y="-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函数重载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xmlns="" id="{E39E4B52-85DF-409A-9BC2-5D896F1224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5.4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65600" y="2767280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函数重载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73594" y="2228322"/>
            <a:ext cx="8844812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允许不同的函数具有相同的函数名，这就是函数重载。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对于函数名相同的多个函数，要在调用时能够区分开到底要调用哪个函数，只能根据传递实参在数量或类型上的不同来进行判断。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因此，函数名相同的函数形参列表不能完全一样，即参数的个数或参数的类型必须有所区别。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函数重载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4631484" y="1798914"/>
            <a:ext cx="5757215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abs(int x);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abs(double x);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 = -5;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c = -4.75;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&lt;&lt;abs(a)&lt;&lt;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&lt;&lt;abs(c)&lt;&lt;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947" y="1028702"/>
            <a:ext cx="6924011" cy="539885"/>
            <a:chOff x="679947" y="1028702"/>
            <a:chExt cx="5636174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047422" y="730307"/>
              <a:ext cx="539885" cy="113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7" y="1075307"/>
              <a:ext cx="1205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048281" y="1061706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重载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示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实参类型不同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D32CFFB-4972-4F26-88A3-405913EC0AE0}"/>
              </a:ext>
            </a:extLst>
          </p:cNvPr>
          <p:cNvGrpSpPr/>
          <p:nvPr/>
        </p:nvGrpSpPr>
        <p:grpSpPr>
          <a:xfrm>
            <a:off x="3491054" y="1660736"/>
            <a:ext cx="5412308" cy="4684502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B59BA8C2-D3FD-41F8-86D7-80E2CB5BAD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36BCB064-984F-4E06-97F4-E2469941D53D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xmlns="" id="{84C6D72B-B20F-4316-B929-0ECD1853A5D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F6159EDE-351E-4F47-8CBB-947E8E6159E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00285D0B-F482-46B5-A589-E8DC25C292A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19F6B0F3-D9CF-4E47-B41A-1DA1BF5BA4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73595809-47AE-4005-9863-2F62C87500F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0105674-5F9B-4803-90F0-6D829DD4DA4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5986BA0E-C373-47E9-8A54-4272C901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9059DE9-0274-4891-9BDC-6A5E61D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3214765" y="1564058"/>
            <a:ext cx="6217993" cy="4253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abs(int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&lt;&lt;"int abs(int x)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被调用！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(x&lt;0)?-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x:x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abs(double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&lt;&lt;"double abs(double x)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被调用！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(x&lt;0)?-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x:x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D32CFFB-4972-4F26-88A3-405913EC0AE0}"/>
              </a:ext>
            </a:extLst>
          </p:cNvPr>
          <p:cNvGrpSpPr/>
          <p:nvPr/>
        </p:nvGrpSpPr>
        <p:grpSpPr>
          <a:xfrm>
            <a:off x="2995209" y="1339894"/>
            <a:ext cx="6514551" cy="4684502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B59BA8C2-D3FD-41F8-86D7-80E2CB5BAD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36BCB064-984F-4E06-97F4-E2469941D53D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xmlns="" id="{84C6D72B-B20F-4316-B929-0ECD1853A5D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F6159EDE-351E-4F47-8CBB-947E8E6159E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00285D0B-F482-46B5-A589-E8DC25C292A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19F6B0F3-D9CF-4E47-B41A-1DA1BF5BA4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73595809-47AE-4005-9863-2F62C87500F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0105674-5F9B-4803-90F0-6D829DD4DA4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5986BA0E-C373-47E9-8A54-4272C901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9059DE9-0274-4891-9BDC-6A5E61D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99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4147179" y="1913771"/>
            <a:ext cx="5757215" cy="4239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max(int x, int y);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max(int x, int y, int z);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 = 5, b = 10, c = 15;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&lt;&lt;max(a, b)&lt;&lt;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&lt;&lt;max(a, b, c)&lt;&lt;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947" y="1028702"/>
            <a:ext cx="6924011" cy="539885"/>
            <a:chOff x="679947" y="1028702"/>
            <a:chExt cx="5636174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1047422" y="730307"/>
              <a:ext cx="539885" cy="1136676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7" y="1075307"/>
              <a:ext cx="12057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048281" y="1061706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重载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示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实参个数不同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D32CFFB-4972-4F26-88A3-405913EC0AE0}"/>
              </a:ext>
            </a:extLst>
          </p:cNvPr>
          <p:cNvGrpSpPr/>
          <p:nvPr/>
        </p:nvGrpSpPr>
        <p:grpSpPr>
          <a:xfrm>
            <a:off x="3491054" y="1660736"/>
            <a:ext cx="5412308" cy="4684502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B59BA8C2-D3FD-41F8-86D7-80E2CB5BAD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36BCB064-984F-4E06-97F4-E2469941D53D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xmlns="" id="{84C6D72B-B20F-4316-B929-0ECD1853A5D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F6159EDE-351E-4F47-8CBB-947E8E6159E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00285D0B-F482-46B5-A589-E8DC25C292A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19F6B0F3-D9CF-4E47-B41A-1DA1BF5BA4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73595809-47AE-4005-9863-2F62C87500F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0105674-5F9B-4803-90F0-6D829DD4DA4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5986BA0E-C373-47E9-8A54-4272C901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9059DE9-0274-4891-9BDC-6A5E61D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361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4096143" y="1733278"/>
            <a:ext cx="4000700" cy="3897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max(int x, int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 (x&gt;y) ? x : y 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max(int x, int y, int z)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c;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 =  ( x &gt; y ) ? x : y 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 ( c &gt; z ) ? c : z 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fr-FR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BD32CFFB-4972-4F26-88A3-405913EC0AE0}"/>
              </a:ext>
            </a:extLst>
          </p:cNvPr>
          <p:cNvGrpSpPr/>
          <p:nvPr/>
        </p:nvGrpSpPr>
        <p:grpSpPr>
          <a:xfrm>
            <a:off x="3389846" y="1339894"/>
            <a:ext cx="5412308" cy="4684502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B59BA8C2-D3FD-41F8-86D7-80E2CB5BAD4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36BCB064-984F-4E06-97F4-E2469941D53D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xmlns="" id="{84C6D72B-B20F-4316-B929-0ECD1853A5D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F6159EDE-351E-4F47-8CBB-947E8E6159E1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00285D0B-F482-46B5-A589-E8DC25C292A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19F6B0F3-D9CF-4E47-B41A-1DA1BF5BA4F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73595809-47AE-4005-9863-2F62C87500F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70105674-5F9B-4803-90F0-6D829DD4DA4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5986BA0E-C373-47E9-8A54-4272C901C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A9059DE9-0274-4891-9BDC-6A5E61DB6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45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230</Words>
  <Application>Microsoft Office PowerPoint</Application>
  <PresentationFormat>Custom</PresentationFormat>
  <Paragraphs>52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43</cp:revision>
  <dcterms:created xsi:type="dcterms:W3CDTF">2018-07-20T07:37:48Z</dcterms:created>
  <dcterms:modified xsi:type="dcterms:W3CDTF">2019-02-17T03:16:00Z</dcterms:modified>
</cp:coreProperties>
</file>